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82" r:id="rId2"/>
    <p:sldId id="283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0C0"/>
    <a:srgbClr val="6D80BD"/>
    <a:srgbClr val="7D76B4"/>
    <a:srgbClr val="65668E"/>
    <a:srgbClr val="4C868F"/>
    <a:srgbClr val="002060"/>
    <a:srgbClr val="740027"/>
    <a:srgbClr val="990033"/>
    <a:srgbClr val="A9C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39" autoAdjust="0"/>
  </p:normalViewPr>
  <p:slideViewPr>
    <p:cSldViewPr snapToGrid="0">
      <p:cViewPr varScale="1">
        <p:scale>
          <a:sx n="73" d="100"/>
          <a:sy n="73" d="100"/>
        </p:scale>
        <p:origin x="9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CDFC2-56E2-4CC6-A4C3-1952FEAD7B8E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C7DA4-6A48-42AD-B14B-7D32B2359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0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C7DA4-6A48-42AD-B14B-7D32B23595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5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9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6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2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1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8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8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2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7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1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F4EB-F8E5-40C6-AD68-48BA32A9B391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1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/>
        </p:nvSpPr>
        <p:spPr>
          <a:xfrm>
            <a:off x="4041242" y="6319581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 / Total page number</a:t>
            </a:r>
          </a:p>
        </p:txBody>
      </p:sp>
      <p:sp>
        <p:nvSpPr>
          <p:cNvPr id="5" name="TextBox 11"/>
          <p:cNvSpPr txBox="1"/>
          <p:nvPr/>
        </p:nvSpPr>
        <p:spPr>
          <a:xfrm>
            <a:off x="2911064" y="1354065"/>
            <a:ext cx="587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Article’s Code in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ICBME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797071" y="2252198"/>
            <a:ext cx="10510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Title in English (Times New Roman, Bold, 36)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797071" y="3636768"/>
            <a:ext cx="1043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Author1 Last Name, First Name / Author2 Last Name, First Name / …</a:t>
            </a:r>
          </a:p>
        </p:txBody>
      </p:sp>
      <p:sp>
        <p:nvSpPr>
          <p:cNvPr id="8" name="TextBox 14"/>
          <p:cNvSpPr txBox="1"/>
          <p:nvPr/>
        </p:nvSpPr>
        <p:spPr>
          <a:xfrm>
            <a:off x="1716109" y="474194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Last Name, First Name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1522476" y="539067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/ Organization</a:t>
            </a:r>
          </a:p>
        </p:txBody>
      </p:sp>
    </p:spTree>
    <p:extLst>
      <p:ext uri="{BB962C8B-B14F-4D97-AF65-F5344CB8AC3E}">
        <p14:creationId xmlns:p14="http://schemas.microsoft.com/office/powerpoint/2010/main" val="175830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9267" y="13597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Article’s Title/Article’s Code (in all the pages)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0609" y="219096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Title (Times New Roman, Bold, 24)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9267" y="332218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Text (Times New Roman, 20)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30EEB4-9A2A-5F09-B5B3-BE9A4FB49F6D}"/>
              </a:ext>
            </a:extLst>
          </p:cNvPr>
          <p:cNvSpPr txBox="1"/>
          <p:nvPr/>
        </p:nvSpPr>
        <p:spPr>
          <a:xfrm>
            <a:off x="4092223" y="6339327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 / Total page number</a:t>
            </a:r>
          </a:p>
        </p:txBody>
      </p:sp>
    </p:spTree>
    <p:extLst>
      <p:ext uri="{BB962C8B-B14F-4D97-AF65-F5344CB8AC3E}">
        <p14:creationId xmlns:p14="http://schemas.microsoft.com/office/powerpoint/2010/main" val="244786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3EF295-6361-C863-FFBE-2F57C9977E76}"/>
              </a:ext>
            </a:extLst>
          </p:cNvPr>
          <p:cNvSpPr txBox="1"/>
          <p:nvPr/>
        </p:nvSpPr>
        <p:spPr>
          <a:xfrm>
            <a:off x="4092223" y="6322702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 / Total page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9267" y="13597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Article’s Title/Article’s Code (in all the pages)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3226" y="2007671"/>
            <a:ext cx="102255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Please note: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1- Please cite the references either with reference numbers in the text and a list of references in the final slide or by writing the reference information in the footnote of the regarding slide.</a:t>
            </a:r>
            <a:endParaRPr lang="fa-IR" sz="2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2- The font size of text in figures and tables should be at least 18.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3- The minimum and maximum number of slides should be 12 and 15, respectively.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4- </a:t>
            </a:r>
            <a:r>
              <a:rPr lang="en-US" sz="20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The presentation's minimum and maximum time should be 10 min and 12 min. For each presentation, a maximum of 3 min would be considered for question and answer.</a:t>
            </a:r>
            <a:endParaRPr lang="fa-IR" sz="2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651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3EF295-6361-C863-FFBE-2F57C9977E76}"/>
              </a:ext>
            </a:extLst>
          </p:cNvPr>
          <p:cNvSpPr txBox="1"/>
          <p:nvPr/>
        </p:nvSpPr>
        <p:spPr>
          <a:xfrm>
            <a:off x="4092223" y="6322702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 / Total page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9267" y="13597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Article’s Title/Article’s Code (in all the pages)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6943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Widescreen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2024-07-21T07:56:48Z</dcterms:created>
  <dcterms:modified xsi:type="dcterms:W3CDTF">2024-07-21T08:02:57Z</dcterms:modified>
</cp:coreProperties>
</file>